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2" r:id="rId4"/>
    <p:sldId id="263" r:id="rId5"/>
    <p:sldId id="264" r:id="rId6"/>
    <p:sldId id="265" r:id="rId7"/>
    <p:sldId id="266" r:id="rId8"/>
    <p:sldId id="257" r:id="rId9"/>
    <p:sldId id="259" r:id="rId10"/>
    <p:sldId id="258" r:id="rId11"/>
    <p:sldId id="260" r:id="rId12"/>
    <p:sldId id="261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9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1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0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9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AA23C-1552-4643-B7F9-0CBA1214A7CD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8DA60-62EA-4469-9142-3A120E1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3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tlasobscura.com/places/pyramid-north-dakota" TargetMode="Externa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setstore.unity3d.com/en/#!/content/58821" TargetMode="External"/><Relationship Id="rId5" Type="http://schemas.openxmlformats.org/officeDocument/2006/relationships/hyperlink" Target="https://www.assetstore.unity3d.com/en/#!/content/70164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setstore.unity3d.com/en/#!/content/64344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setstore.unity3d.com/en/#!/content/52666" TargetMode="Externa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setstore.unity3d.com/en/#!/content/70164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www.turbosquid.com/3d-models/realistic-modern-house-1-3d-model/64139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Arena &amp; Environment</a:t>
            </a:r>
            <a:br>
              <a:rPr lang="en-US" dirty="0"/>
            </a:br>
            <a:r>
              <a:rPr lang="en-US" dirty="0"/>
              <a:t>Look 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57" y="3509963"/>
            <a:ext cx="7314285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SpyTeam Home 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1" y="1854927"/>
            <a:ext cx="6418303" cy="4060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4" y="3885395"/>
            <a:ext cx="4135488" cy="291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5" y="1284288"/>
            <a:ext cx="4135487" cy="260191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017818" y="2086994"/>
            <a:ext cx="1847273" cy="1884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Multi Tier Flat Roofing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077199" y="4071071"/>
            <a:ext cx="1439463" cy="1468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Support beam outside the wall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077199" y="1781457"/>
            <a:ext cx="1137741" cy="924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Maybe a little angled part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3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Aerial influences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4"/>
          <a:stretch/>
        </p:blipFill>
        <p:spPr>
          <a:xfrm>
            <a:off x="2938348" y="3551342"/>
            <a:ext cx="4794965" cy="2956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5" y="3640015"/>
            <a:ext cx="4297680" cy="3021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5" y="772121"/>
            <a:ext cx="4301841" cy="2867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8" y="1596739"/>
            <a:ext cx="4703386" cy="199893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095987" cy="4351338"/>
          </a:xfrm>
        </p:spPr>
        <p:txBody>
          <a:bodyPr>
            <a:normAutofit/>
          </a:bodyPr>
          <a:lstStyle/>
          <a:p>
            <a:r>
              <a:rPr lang="en-US" dirty="0"/>
              <a:t>Viewed from the top down</a:t>
            </a:r>
          </a:p>
          <a:p>
            <a:r>
              <a:rPr lang="en-US" dirty="0"/>
              <a:t>Helipad</a:t>
            </a:r>
          </a:p>
          <a:p>
            <a:r>
              <a:rPr lang="en-US" dirty="0"/>
              <a:t>Swimming Pool</a:t>
            </a:r>
          </a:p>
          <a:p>
            <a:r>
              <a:rPr lang="en-US" dirty="0"/>
              <a:t>Dock</a:t>
            </a:r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99641" y="4520991"/>
            <a:ext cx="916795" cy="935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Chopper Pad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096000" y="2596208"/>
            <a:ext cx="204193" cy="1924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667956" y="1825625"/>
            <a:ext cx="2789889" cy="2824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711252" y="4405745"/>
            <a:ext cx="820675" cy="1183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Le Pool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22749" y="2645822"/>
            <a:ext cx="820675" cy="8611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Dock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5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Map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825625"/>
            <a:ext cx="626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part of the home base has a touchpoint at each lane</a:t>
            </a:r>
          </a:p>
          <a:p>
            <a:r>
              <a:rPr lang="en-US" dirty="0"/>
              <a:t>The home base is on a larger scale so it can span across all three lanes</a:t>
            </a:r>
          </a:p>
          <a:p>
            <a:r>
              <a:rPr lang="en-US" dirty="0"/>
              <a:t>Enemy base is equally large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32" y="562803"/>
            <a:ext cx="4253968" cy="59936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10065">
            <a:off x="7974747" y="4051299"/>
            <a:ext cx="165100" cy="4826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880633" y="4120242"/>
            <a:ext cx="176664" cy="17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81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4" y="0"/>
            <a:ext cx="4850245" cy="407144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5" y="3495248"/>
            <a:ext cx="4850245" cy="3233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03" y="3809261"/>
            <a:ext cx="47815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23" y="0"/>
            <a:ext cx="4814430" cy="3794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8" y="422061"/>
            <a:ext cx="3696854" cy="1325563"/>
          </a:xfrm>
        </p:spPr>
        <p:txBody>
          <a:bodyPr>
            <a:normAutofit/>
          </a:bodyPr>
          <a:lstStyle/>
          <a:p>
            <a:r>
              <a:rPr lang="en-US" dirty="0" err="1"/>
              <a:t>DethCorps</a:t>
            </a:r>
            <a:r>
              <a:rPr lang="en-US" dirty="0"/>
              <a:t> Home Base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1728" y="1825625"/>
            <a:ext cx="19488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German WWII Bunkers</a:t>
            </a:r>
          </a:p>
          <a:p>
            <a:r>
              <a:rPr lang="en-US" dirty="0"/>
              <a:t>Concrete, looming</a:t>
            </a:r>
          </a:p>
          <a:p>
            <a:r>
              <a:rPr lang="en-US" dirty="0"/>
              <a:t>Cold &amp; Practical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76437" y="3794903"/>
            <a:ext cx="2031999" cy="1183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Circular Tower Theme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4125614" y="711200"/>
            <a:ext cx="448402" cy="3257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6"/>
          </p:cNvCxnSpPr>
          <p:nvPr/>
        </p:nvCxnSpPr>
        <p:spPr>
          <a:xfrm flipV="1">
            <a:off x="6308436" y="4280929"/>
            <a:ext cx="2419928" cy="105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391446" y="1825625"/>
            <a:ext cx="1835682" cy="1183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Small, sparse windows on the walls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8" idx="2"/>
          </p:cNvCxnSpPr>
          <p:nvPr/>
        </p:nvCxnSpPr>
        <p:spPr>
          <a:xfrm flipH="1" flipV="1">
            <a:off x="4530268" y="1452862"/>
            <a:ext cx="2861178" cy="964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823014" y="3794903"/>
            <a:ext cx="1925205" cy="748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Larger Sniper windows at the top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034853" y="519768"/>
            <a:ext cx="890446" cy="754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These little corner Bits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 flipH="1">
            <a:off x="5957477" y="897193"/>
            <a:ext cx="5077376" cy="189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57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Towers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91" y="1400752"/>
            <a:ext cx="4747491" cy="2330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don’t need to make different towers for each lane, one can do for all lanes.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7" r="44968"/>
          <a:stretch/>
        </p:blipFill>
        <p:spPr>
          <a:xfrm>
            <a:off x="8637005" y="1164357"/>
            <a:ext cx="3199320" cy="5404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34" y="1164357"/>
            <a:ext cx="2989761" cy="5404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" y="4207023"/>
            <a:ext cx="4876800" cy="23622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10254" y="1164357"/>
            <a:ext cx="1647499" cy="1299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Globe @ top of tower “EVIL EYE”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20468" y="4697064"/>
            <a:ext cx="2739291" cy="1872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little feet entrances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2691" y="2992827"/>
            <a:ext cx="487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Dunno</a:t>
            </a:r>
            <a:r>
              <a:rPr lang="en-US" dirty="0"/>
              <a:t> why I put this here, but it’s a really fucking cool defunct missile defense base in North Dakota</a:t>
            </a:r>
          </a:p>
          <a:p>
            <a:r>
              <a:rPr lang="en-US" dirty="0">
                <a:hlinkClick r:id="rId5"/>
              </a:rPr>
              <a:t>http://www.atlasobscura.com/places/pyramid-north-dakota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this is the crappy mockup I made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863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Correct orientation of the screen. HUD elements on top and bottom.</a:t>
            </a:r>
          </a:p>
          <a:p>
            <a:r>
              <a:rPr lang="en-US" dirty="0"/>
              <a:t>Environment is going to be TINY so no need to make it super detailed.</a:t>
            </a:r>
          </a:p>
          <a:p>
            <a:r>
              <a:rPr lang="en-US" dirty="0"/>
              <a:t>Low Poly environment because the  retro theme and aesthetic calls for it.</a:t>
            </a:r>
          </a:p>
          <a:p>
            <a:r>
              <a:rPr lang="en-US" dirty="0"/>
              <a:t>The things I’ve outlined in this deck are things I imagine the environment, home bases, and defense towers to look like.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72" y="1287671"/>
            <a:ext cx="4118866" cy="54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Poly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" y="1252324"/>
            <a:ext cx="5707145" cy="3210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89" y="1252324"/>
            <a:ext cx="5707144" cy="3210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19" y="3834929"/>
            <a:ext cx="5380850" cy="30297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6754" y="1270479"/>
            <a:ext cx="3746501" cy="2614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types of mountains</a:t>
            </a:r>
          </a:p>
        </p:txBody>
      </p:sp>
      <p:sp>
        <p:nvSpPr>
          <p:cNvPr id="8" name="Oval 7"/>
          <p:cNvSpPr/>
          <p:nvPr/>
        </p:nvSpPr>
        <p:spPr>
          <a:xfrm>
            <a:off x="4419601" y="4737100"/>
            <a:ext cx="4156828" cy="2074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types of Rocks</a:t>
            </a:r>
          </a:p>
        </p:txBody>
      </p:sp>
      <p:sp>
        <p:nvSpPr>
          <p:cNvPr id="9" name="Oval 8"/>
          <p:cNvSpPr/>
          <p:nvPr/>
        </p:nvSpPr>
        <p:spPr>
          <a:xfrm>
            <a:off x="8576429" y="2749950"/>
            <a:ext cx="3219966" cy="19871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types of Trees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12" y="4737100"/>
            <a:ext cx="3057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 assets: </a:t>
            </a:r>
            <a:r>
              <a:rPr lang="en-US" dirty="0">
                <a:hlinkClick r:id="rId5"/>
              </a:rPr>
              <a:t>https://www.assetstore.unity3d.com/en/#!/content/70164</a:t>
            </a:r>
            <a:br>
              <a:rPr lang="en-US" dirty="0"/>
            </a:br>
            <a:r>
              <a:rPr lang="en-US" dirty="0"/>
              <a:t>I can buy these for you if you want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47288" y="4786461"/>
            <a:ext cx="29792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Other Free Assets:</a:t>
            </a:r>
          </a:p>
          <a:p>
            <a:r>
              <a:rPr lang="en-US" dirty="0">
                <a:hlinkClick r:id="rId6"/>
              </a:rPr>
              <a:t>https://www.assetstore.unity3d.com/en/#!/content/58821</a:t>
            </a:r>
            <a:endParaRPr lang="en-US" dirty="0"/>
          </a:p>
          <a:p>
            <a:r>
              <a:rPr lang="en-US" dirty="0"/>
              <a:t>These are free but can also buy you other low-poly assets if you find ones you prefer</a:t>
            </a:r>
          </a:p>
        </p:txBody>
      </p:sp>
    </p:spTree>
    <p:extLst>
      <p:ext uri="{BB962C8B-B14F-4D97-AF65-F5344CB8AC3E}">
        <p14:creationId xmlns:p14="http://schemas.microsoft.com/office/powerpoint/2010/main" val="120265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</a:t>
            </a:r>
            <a:r>
              <a:rPr lang="en-US" dirty="0">
                <a:sym typeface="Wingdings" panose="05000000000000000000" pitchFamily="2" charset="2"/>
              </a:rPr>
              <a:t>to Water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27611" r="24708"/>
          <a:stretch/>
        </p:blipFill>
        <p:spPr>
          <a:xfrm>
            <a:off x="5375564" y="53462"/>
            <a:ext cx="6283036" cy="4124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48129" r="21926"/>
          <a:stretch/>
        </p:blipFill>
        <p:spPr>
          <a:xfrm>
            <a:off x="7112000" y="4171615"/>
            <a:ext cx="4546600" cy="26630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945076">
            <a:off x="5679300" y="2059079"/>
            <a:ext cx="3229108" cy="1649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Layers of transparency going from beach to water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4633" y="4171614"/>
            <a:ext cx="20973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Right &amp; Above: Stills from the mobile game Boom Beach. Note the way they do their beach-to-water transitions. If the splashes are too minutiae then don’t worry about it.</a:t>
            </a:r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716683" y="5317367"/>
            <a:ext cx="1024217" cy="11036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Splashy Splash</a:t>
            </a:r>
          </a:p>
        </p:txBody>
      </p:sp>
      <p:cxnSp>
        <p:nvCxnSpPr>
          <p:cNvPr id="11" name="Straight Arrow Connector 10"/>
          <p:cNvCxnSpPr>
            <a:stCxn id="8" idx="6"/>
          </p:cNvCxnSpPr>
          <p:nvPr/>
        </p:nvCxnSpPr>
        <p:spPr>
          <a:xfrm flipV="1">
            <a:off x="9740900" y="4686300"/>
            <a:ext cx="1231900" cy="1182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634383" y="4076700"/>
            <a:ext cx="1024217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d2ujflorbtfzji.cloudfront.net/package-screenshot/7e1aa686-172e-48e0-9b68-90499965ceeb_sca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88" y="4178300"/>
            <a:ext cx="4014081" cy="23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805616"/>
            <a:ext cx="3952996" cy="22710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2187" y="1290578"/>
            <a:ext cx="505337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https://www.assetstore.unity3d.com/en/#!/content/64344</a:t>
            </a:r>
            <a:endParaRPr lang="en-US" sz="1400" dirty="0"/>
          </a:p>
          <a:p>
            <a:r>
              <a:rPr lang="en-US" sz="1400" dirty="0"/>
              <a:t>I can buy this for you… terrains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9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Water Lane &amp; Towers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30" y="353714"/>
            <a:ext cx="4612498" cy="2882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78" y="3428999"/>
            <a:ext cx="5477581" cy="2965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31" y="3428999"/>
            <a:ext cx="5384297" cy="2965570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722514" y="1772921"/>
            <a:ext cx="6414730" cy="17383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Low Poly water assets below is a part of this pack: </a:t>
            </a:r>
            <a:r>
              <a:rPr lang="en-US" dirty="0">
                <a:hlinkClick r:id="rId5"/>
              </a:rPr>
              <a:t>https://www.assetstore.unity3d.com/en/#!/content/52666</a:t>
            </a:r>
            <a:endParaRPr lang="en-US" dirty="0"/>
          </a:p>
          <a:p>
            <a:r>
              <a:rPr lang="en-US" dirty="0"/>
              <a:t>Water lane – defense towers will jut out of the water on a small island.</a:t>
            </a:r>
            <a:br>
              <a:rPr lang="en-US" dirty="0"/>
            </a:b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484302" y="3592286"/>
            <a:ext cx="1999332" cy="2481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 Simple like this</a:t>
            </a:r>
          </a:p>
        </p:txBody>
      </p:sp>
      <p:sp>
        <p:nvSpPr>
          <p:cNvPr id="18" name="Oval 17"/>
          <p:cNvSpPr/>
          <p:nvPr/>
        </p:nvSpPr>
        <p:spPr>
          <a:xfrm>
            <a:off x="8459417" y="1523693"/>
            <a:ext cx="2448069" cy="11036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Doesn’t have to be this complex</a:t>
            </a:r>
          </a:p>
        </p:txBody>
      </p:sp>
    </p:spTree>
    <p:extLst>
      <p:ext uri="{BB962C8B-B14F-4D97-AF65-F5344CB8AC3E}">
        <p14:creationId xmlns:p14="http://schemas.microsoft.com/office/powerpoint/2010/main" val="199746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Mountains to Ice Lane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08" y="3683322"/>
            <a:ext cx="4806076" cy="27034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0" b="26091"/>
          <a:stretch/>
        </p:blipFill>
        <p:spPr>
          <a:xfrm>
            <a:off x="6654272" y="820650"/>
            <a:ext cx="4855915" cy="240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5" y="3680644"/>
            <a:ext cx="4806076" cy="270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38" y="3680644"/>
            <a:ext cx="147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Ice assets: </a:t>
            </a:r>
            <a:r>
              <a:rPr lang="en-US" dirty="0">
                <a:hlinkClick r:id="rId5"/>
              </a:rPr>
              <a:t>https://www.assetstore.unity3d.com/en/#!/content/70164</a:t>
            </a:r>
            <a:br>
              <a:rPr lang="en-US" dirty="0"/>
            </a:br>
            <a:r>
              <a:rPr lang="en-US" dirty="0"/>
              <a:t>I can buy these for you if you want</a:t>
            </a:r>
          </a:p>
        </p:txBody>
      </p:sp>
      <p:sp>
        <p:nvSpPr>
          <p:cNvPr id="8" name="Oval 7"/>
          <p:cNvSpPr/>
          <p:nvPr/>
        </p:nvSpPr>
        <p:spPr>
          <a:xfrm>
            <a:off x="9408294" y="4707155"/>
            <a:ext cx="1287415" cy="1102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Snow capped trees</a:t>
            </a:r>
          </a:p>
        </p:txBody>
      </p:sp>
      <p:sp>
        <p:nvSpPr>
          <p:cNvPr id="9" name="Oval 8"/>
          <p:cNvSpPr/>
          <p:nvPr/>
        </p:nvSpPr>
        <p:spPr>
          <a:xfrm>
            <a:off x="1792911" y="3777673"/>
            <a:ext cx="4578200" cy="1256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Glaciers jutting out like this along the edges of the lane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709" y="1280680"/>
            <a:ext cx="6142401" cy="2279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Separating the Land lane &amp; the Ice lane is a small range of mountains. These are not traversable by characters.</a:t>
            </a:r>
          </a:p>
          <a:p>
            <a:r>
              <a:rPr lang="en-US" dirty="0"/>
              <a:t>The left lane is the Ice lane, with some rocks and glaciers jutting out on either side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511406" y="2843868"/>
            <a:ext cx="467465" cy="2072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0251347" y="854582"/>
            <a:ext cx="1258840" cy="1102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Snow capped  peaks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8" idx="2"/>
          </p:cNvCxnSpPr>
          <p:nvPr/>
        </p:nvCxnSpPr>
        <p:spPr>
          <a:xfrm flipH="1" flipV="1">
            <a:off x="7197754" y="2843868"/>
            <a:ext cx="2210540" cy="2414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6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Bases &amp; Towers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57" y="3509963"/>
            <a:ext cx="7314285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8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SpyTeam Home 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861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Inspired by mid-century modern designs</a:t>
            </a:r>
          </a:p>
          <a:p>
            <a:r>
              <a:rPr lang="en-US" dirty="0"/>
              <a:t>Simple Flat Roof</a:t>
            </a:r>
          </a:p>
          <a:p>
            <a:r>
              <a:rPr lang="en-US" dirty="0"/>
              <a:t>Satellite Dish</a:t>
            </a:r>
          </a:p>
          <a:p>
            <a:r>
              <a:rPr lang="en-US" dirty="0">
                <a:hlinkClick r:id="rId2"/>
              </a:rPr>
              <a:t>http://www.turbosquid.com/3d-models/realistic-modern-house-1-3d-model/641398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825625"/>
            <a:ext cx="8077200" cy="3682323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8183418" y="1825625"/>
            <a:ext cx="858982" cy="876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19" name="Oval 18"/>
          <p:cNvSpPr/>
          <p:nvPr/>
        </p:nvSpPr>
        <p:spPr>
          <a:xfrm>
            <a:off x="6336145" y="2329088"/>
            <a:ext cx="1487055" cy="15171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Multi Tier Flat Roofing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0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SpyTeam Home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5772"/>
            <a:ext cx="10426700" cy="498396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47999" y="2545846"/>
            <a:ext cx="1080656" cy="1102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9" name="Oval 8"/>
          <p:cNvSpPr/>
          <p:nvPr/>
        </p:nvSpPr>
        <p:spPr>
          <a:xfrm>
            <a:off x="3588327" y="4922981"/>
            <a:ext cx="2540000" cy="1183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Le Pool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6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493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Arena &amp; Environment Look Book</vt:lpstr>
      <vt:lpstr>Again, this is the crappy mockup I made</vt:lpstr>
      <vt:lpstr>Low Poly Environment</vt:lpstr>
      <vt:lpstr>Land to Water</vt:lpstr>
      <vt:lpstr>Water Lane &amp; Towers</vt:lpstr>
      <vt:lpstr>Mountains to Ice Lane</vt:lpstr>
      <vt:lpstr>Bases &amp; Towers</vt:lpstr>
      <vt:lpstr>SpyTeam Home Base</vt:lpstr>
      <vt:lpstr>SpyTeam Home Base</vt:lpstr>
      <vt:lpstr>SpyTeam Home Base</vt:lpstr>
      <vt:lpstr>Aerial influences</vt:lpstr>
      <vt:lpstr>Relation to Map</vt:lpstr>
      <vt:lpstr>DethCorps Home Base</vt:lpstr>
      <vt:lpstr>Defense Towers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Arena &amp; Environment Look Book</dc:title>
  <dc:creator>Kittrell Boyd</dc:creator>
  <cp:lastModifiedBy>Kittrell Boyd</cp:lastModifiedBy>
  <cp:revision>18</cp:revision>
  <dcterms:created xsi:type="dcterms:W3CDTF">2016-10-04T20:42:31Z</dcterms:created>
  <dcterms:modified xsi:type="dcterms:W3CDTF">2016-10-05T01:35:50Z</dcterms:modified>
</cp:coreProperties>
</file>